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33AF13-B0BA-46B5-B199-C2460370427D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7C35E8-AC63-40A1-A0FF-B88DFFD726BE}" type="slidenum">
              <a:rPr lang="pt-PT" smtClean="0"/>
              <a:t>‹nº›</a:t>
            </a:fld>
            <a:endParaRPr lang="pt-P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AF13-B0BA-46B5-B199-C2460370427D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5E8-AC63-40A1-A0FF-B88DFFD726BE}" type="slidenum">
              <a:rPr lang="pt-PT" smtClean="0"/>
              <a:t>‹nº›</a:t>
            </a:fld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AF13-B0BA-46B5-B199-C2460370427D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5E8-AC63-40A1-A0FF-B88DFFD726BE}" type="slidenum">
              <a:rPr lang="pt-PT" smtClean="0"/>
              <a:t>‹nº›</a:t>
            </a:fld>
            <a:endParaRPr lang="pt-P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AF13-B0BA-46B5-B199-C2460370427D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5E8-AC63-40A1-A0FF-B88DFFD726BE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AF13-B0BA-46B5-B199-C2460370427D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5E8-AC63-40A1-A0FF-B88DFFD726BE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AF13-B0BA-46B5-B199-C2460370427D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5E8-AC63-40A1-A0FF-B88DFFD726BE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AF13-B0BA-46B5-B199-C2460370427D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5E8-AC63-40A1-A0FF-B88DFFD726BE}" type="slidenum">
              <a:rPr lang="pt-PT" smtClean="0"/>
              <a:t>‹nº›</a:t>
            </a:fld>
            <a:endParaRPr lang="pt-P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AF13-B0BA-46B5-B199-C2460370427D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5E8-AC63-40A1-A0FF-B88DFFD726BE}" type="slidenum">
              <a:rPr lang="pt-PT" smtClean="0"/>
              <a:t>‹nº›</a:t>
            </a:fld>
            <a:endParaRPr lang="pt-P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AF13-B0BA-46B5-B199-C2460370427D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5E8-AC63-40A1-A0FF-B88DFFD726B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AF13-B0BA-46B5-B199-C2460370427D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5E8-AC63-40A1-A0FF-B88DFFD726B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AF13-B0BA-46B5-B199-C2460370427D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35E8-AC63-40A1-A0FF-B88DFFD726BE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33AF13-B0BA-46B5-B199-C2460370427D}" type="datetimeFigureOut">
              <a:rPr lang="pt-PT" smtClean="0"/>
              <a:t>03/12/2022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7C35E8-AC63-40A1-A0FF-B88DFFD726BE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rasmus-plus.ec.europa.eu/pt-pt/about-erasmus/what-is-erasm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mais.pt/" TargetMode="External"/><Relationship Id="rId2" Type="http://schemas.openxmlformats.org/officeDocument/2006/relationships/hyperlink" Target="https://www.cm-paredes.p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t-pt.facebook.com/embaixadadajuventude/" TargetMode="External"/><Relationship Id="rId4" Type="http://schemas.openxmlformats.org/officeDocument/2006/relationships/hyperlink" Target="https://pt-br.facebook.com/groups/erasmusmaisportugal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PT" sz="4800" dirty="0" err="1" smtClean="0"/>
              <a:t>Playfulness</a:t>
            </a:r>
            <a:r>
              <a:rPr lang="pt-PT" sz="4800" dirty="0" smtClean="0"/>
              <a:t> </a:t>
            </a:r>
            <a:r>
              <a:rPr lang="pt-PT" sz="4800" dirty="0" err="1" smtClean="0"/>
              <a:t>and</a:t>
            </a:r>
            <a:r>
              <a:rPr lang="pt-PT" sz="4800" dirty="0" smtClean="0"/>
              <a:t> </a:t>
            </a:r>
            <a:r>
              <a:rPr lang="pt-PT" sz="4800" dirty="0" err="1" smtClean="0"/>
              <a:t>Inovation</a:t>
            </a:r>
            <a:r>
              <a:rPr lang="pt-PT" sz="4800" dirty="0" smtClean="0"/>
              <a:t> in </a:t>
            </a:r>
            <a:r>
              <a:rPr lang="pt-PT" sz="4800" dirty="0" err="1" smtClean="0"/>
              <a:t>Youth</a:t>
            </a:r>
            <a:endParaRPr lang="pt-PT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136904" cy="1752600"/>
          </a:xfrm>
        </p:spPr>
        <p:txBody>
          <a:bodyPr>
            <a:normAutofit/>
          </a:bodyPr>
          <a:lstStyle/>
          <a:p>
            <a:r>
              <a:rPr lang="pt-PT" sz="2800" dirty="0" err="1" smtClean="0"/>
              <a:t>By</a:t>
            </a:r>
            <a:r>
              <a:rPr lang="pt-PT" sz="2800" dirty="0" smtClean="0"/>
              <a:t>: Rita Silva, Marta Lino, Diogo Sousa, Joana Andrade</a:t>
            </a:r>
            <a:endParaRPr lang="pt-PT" sz="2800" dirty="0"/>
          </a:p>
        </p:txBody>
      </p:sp>
      <p:sp>
        <p:nvSpPr>
          <p:cNvPr id="4" name="AutoShape 2" descr="APPIS - Associação Paredes pela Inclusão Social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17232"/>
            <a:ext cx="1278062" cy="93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1296144" cy="93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82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756717"/>
          </a:xfrm>
        </p:spPr>
        <p:txBody>
          <a:bodyPr>
            <a:normAutofit lnSpcReduction="10000"/>
          </a:bodyPr>
          <a:lstStyle/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Necessário: Espaço amplo ou caminho largo, onde se marca uma linha de partida e outra de chegada; um par de andas para cada jogador.</a:t>
            </a:r>
            <a:b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N.º de Jogadores: Vários.</a:t>
            </a:r>
            <a:b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Determina-se o percurso a efectuar (entre 10 e 50 metros). Uma vez dada a partida, ganha o concorrente que primeiro alcançar a meta. O jogador que no percurso cair das andas volta à linha de partida para recomeçar a prova. Ganha o primeiro que alcançar a linha de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Andas de madeira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6941" y="4281182"/>
            <a:ext cx="2915562" cy="21866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5197" y="4153010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7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Traditional</a:t>
            </a:r>
            <a:r>
              <a:rPr lang="pt-PT" smtClean="0"/>
              <a:t> Games</a:t>
            </a:r>
            <a:endParaRPr lang="pt-PT" dirty="0"/>
          </a:p>
        </p:txBody>
      </p:sp>
      <p:pic>
        <p:nvPicPr>
          <p:cNvPr id="13" name="Marcador de Posição de Conteúdo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56" y="1931244"/>
            <a:ext cx="2977571" cy="2233178"/>
          </a:xfr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31244"/>
            <a:ext cx="2915816" cy="218686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2" y="4437112"/>
            <a:ext cx="2619691" cy="196476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65659"/>
            <a:ext cx="2968104" cy="222607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3814" y="4519396"/>
            <a:ext cx="2400267" cy="18002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8157" y="4559593"/>
            <a:ext cx="249627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4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O Erasmus+ é o programa europeu que apoia a educação, a formação, a juventude e o </a:t>
            </a: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desporto. Os mesmos contribuem para ajudar a enfrentar as mudanças socioeconómicas e os principais desafios que terá de enfrentar até ao final de cada década, como também promover o desenvolvimento, o emprego, a justiça social e a inclusão</a:t>
            </a:r>
          </a:p>
          <a:p>
            <a:pPr marL="0" indent="0">
              <a:buNone/>
            </a:pPr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erasmus-plus.ec.europa.eu/pt-pt/about-erasmus/what-is-erasmus</a:t>
            </a:r>
            <a:endParaRPr lang="pt-P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que é o Erasmus+?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2880320" cy="8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6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Promove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autoconhecimento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Aprende a fazer as coisas sozinho</a:t>
            </a: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Fomenta a aprendizagem de outra língua</a:t>
            </a: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Aumenta a rede de contactos</a:t>
            </a: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Abre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portas para trabalhar ou visitar 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estrangeiro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Enriquece o Curriculum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Vitae (CV)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Faz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 que se torne uma pessoa ainda mais interessante</a:t>
            </a: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Ajuda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aprender a relativizar os problemas da vida</a:t>
            </a: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Conhecer uma país e cultura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Auxilia na gestão das finanças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pessoais</a:t>
            </a: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Mostra outras formas de ensino e de aprendizagem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Porque devo participar 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1710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Junto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municipio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://www.cm-paredes.pt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Junto da minha escola/faculdade</a:t>
            </a:r>
          </a:p>
          <a:p>
            <a:pPr marL="0" indent="0">
              <a:buNone/>
            </a:pP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Agencia nacional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Erasmus:</a:t>
            </a:r>
          </a:p>
          <a:p>
            <a:pPr marL="0" indent="0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://erasmusmais.pt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Página do </a:t>
            </a:r>
            <a:r>
              <a:rPr lang="pt-P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“Erasmus+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Portugal”: </a:t>
            </a: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://pt-br.facebook.com/groups/erasmusmaisportugal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Pagina do </a:t>
            </a:r>
            <a:r>
              <a:rPr lang="pt-P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“Embaixada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da Juventude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://pt-pt.facebook.com/embaixadadajuventude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570156"/>
            <a:ext cx="9396536" cy="1054250"/>
          </a:xfrm>
        </p:spPr>
        <p:txBody>
          <a:bodyPr/>
          <a:lstStyle/>
          <a:p>
            <a:r>
              <a:rPr lang="pt-PT" dirty="0" smtClean="0"/>
              <a:t>Como me posso candidatar?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933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No intuito de concluir o trabalho que começamos em Valência promovemos </a:t>
            </a:r>
            <a:r>
              <a:rPr lang="pt-PT" dirty="0" err="1" smtClean="0"/>
              <a:t>atividades</a:t>
            </a:r>
            <a:r>
              <a:rPr lang="pt-PT" dirty="0" smtClean="0"/>
              <a:t>, em parceria com a APPIS e a Câmara Municipal de Paredes; onde a população de paredes teve a oportunidade de jogar  jogos tradicionais apresentados tais como :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Jogos tradicionais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743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Malhas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3312367"/>
          </a:xfrm>
        </p:spPr>
        <p:txBody>
          <a:bodyPr>
            <a:normAutofit fontScale="40000" lnSpcReduction="20000"/>
          </a:bodyPr>
          <a:lstStyle/>
          <a:p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Cada equipa é constituída por 2 jogadores.</a:t>
            </a:r>
          </a:p>
          <a:p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xitos</a:t>
            </a:r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serão colocados à distância de 15 metros.</a:t>
            </a:r>
          </a:p>
          <a:p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Cada jogo será disputado entre equipas de 2 jogadores, colocando-se cada elemento junto do seu </a:t>
            </a:r>
            <a:r>
              <a:rPr lang="pt-PT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xito</a:t>
            </a:r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de modo a ficar lado a lado um jogador de cada equipa.</a:t>
            </a:r>
          </a:p>
          <a:p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Cada partida é disputada à melhor de três jogos, quer dizer que, se em três jogos possíveis uma equipa tiver a ganhar por 2-0, o jogo é dado por terminado, caso exista um empate a 1-1, tem que se recorrer ao terceiro jogo</a:t>
            </a:r>
          </a:p>
          <a:p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Depois das 4 malhas jogadas, a que ficar mais perto do </a:t>
            </a:r>
            <a:r>
              <a:rPr lang="pt-PT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xito</a:t>
            </a:r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marca 3 pontos.</a:t>
            </a:r>
          </a:p>
          <a:p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duas malhas se encontrem á mesma distância do </a:t>
            </a:r>
            <a:r>
              <a:rPr lang="pt-PT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xito</a:t>
            </a:r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e que não pertençam à mesma equipa, recorre-se á segunda malha da equipa que lançou mais próximo do </a:t>
            </a:r>
            <a:r>
              <a:rPr lang="pt-PT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xito</a:t>
            </a:r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o </a:t>
            </a:r>
            <a:r>
              <a:rPr lang="pt-PT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xito</a:t>
            </a:r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ficar tombado, e que seja derrubado pelo efeito da malha, contarão 6 pontos para a equipa que efectuou o lançamento.</a:t>
            </a:r>
          </a:p>
          <a:p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equipa que somar 2 derrotas será eliminada do torneio sendo o seu número retirado do sorteio.</a:t>
            </a:r>
          </a:p>
          <a:p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equipa vencedora do torneio é aquela que chega ao fim com 0 ou 1 derrota, tendo já as outras equipas todas sido eliminadas.</a:t>
            </a:r>
          </a:p>
          <a:p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Cada equipa não poderá ficar isenta mais que uma vez durante o torneio, a não ser que as restantes equipas em prova já todas tenham ficado na condição de isento. Quando uma equipa ficar isenta, ser-lhe-á atribuída uma vitória e passa á eliminatória seguinte, sendo no próximo sorteio o primeiro número sorteado.</a:t>
            </a:r>
          </a:p>
          <a:p>
            <a:r>
              <a:rPr lang="pt-P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 no final de cada torneio houver equipas empatadas com o mesmo número de pontos, a classificação far-se-á 1º pela soma dos pontos totais obtidos entre si; 2º resultado entre si; 3º ter ficado isenta; 4º pela soma dos pontos dos adversários com quem as equipas empatadas jogaram.</a:t>
            </a:r>
          </a:p>
          <a:p>
            <a:pPr marL="0" indent="0">
              <a:buNone/>
            </a:pPr>
            <a:endParaRPr lang="pt-PT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25144"/>
            <a:ext cx="3554842" cy="200782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80631"/>
            <a:ext cx="3011827" cy="20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Corrida de sacos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332781"/>
          </a:xfrm>
        </p:spPr>
        <p:txBody>
          <a:bodyPr>
            <a:normAutofit fontScale="92500" lnSpcReduction="10000"/>
          </a:bodyPr>
          <a:lstStyle/>
          <a:p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crianças devem vestir os sacos e esperar o apito, numa linha.</a:t>
            </a:r>
          </a:p>
          <a:p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começar a corrida, as crianças deverão segurar o saco com uma mão para evitar que o saco caia abaixo dos joelhos, e manter o equilíbrio com a outra para poder saltar ou pular.</a:t>
            </a:r>
          </a:p>
          <a:p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Durante todo o percurso da corrida as crianças devem manter ambas pernas no saco até alcançar a linha de chegada.</a:t>
            </a:r>
          </a:p>
          <a:p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Perde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quem se caia pelo caminho.</a:t>
            </a:r>
          </a:p>
          <a:p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Ganha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quem chega primeiro à linha de meta.</a:t>
            </a:r>
          </a:p>
          <a:p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É classificado quem alcança a linha de chegada.</a:t>
            </a:r>
          </a:p>
          <a:p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7133"/>
            <a:ext cx="2987823" cy="22408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4405199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5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Damas</a:t>
            </a:r>
            <a:endParaRPr lang="pt-PT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O jogo de 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damas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 pratica-se entre dois jogadores, num tabuleiro quadrado, de 64 casas alternadamente claras e escuras, dispondo de 12 peças brancas e 12 pretas. O </a:t>
            </a:r>
            <a:r>
              <a:rPr lang="pt-PT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é capturar ou imobilizar as peças do adversário. O jogador que conseguir capturar todas as peças do inimigo ganha a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partida.</a:t>
            </a:r>
          </a:p>
          <a:p>
            <a:pPr marL="0" indent="0">
              <a:buNone/>
            </a:pPr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8042" y="3846554"/>
            <a:ext cx="3340427" cy="25053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6695" y="3846841"/>
            <a:ext cx="3340101" cy="25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8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p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59</TotalTime>
  <Words>735</Words>
  <Application>Microsoft Office PowerPoint</Application>
  <PresentationFormat>Apresentação no Ecrã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Capa</vt:lpstr>
      <vt:lpstr>Playfulness and Inovation in Youth</vt:lpstr>
      <vt:lpstr>Traditional Games</vt:lpstr>
      <vt:lpstr>O que é o Erasmus+?</vt:lpstr>
      <vt:lpstr>Porque devo participar ?</vt:lpstr>
      <vt:lpstr>Como me posso candidatar?</vt:lpstr>
      <vt:lpstr>Jogos tradicionais</vt:lpstr>
      <vt:lpstr>Malhas</vt:lpstr>
      <vt:lpstr>Corrida de sacos</vt:lpstr>
      <vt:lpstr>Damas</vt:lpstr>
      <vt:lpstr>Andas de madeira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Playfulness and Inovation in Youth</dc:title>
  <dc:creator>admin</dc:creator>
  <cp:lastModifiedBy>admin</cp:lastModifiedBy>
  <cp:revision>9</cp:revision>
  <dcterms:created xsi:type="dcterms:W3CDTF">2022-11-27T10:50:56Z</dcterms:created>
  <dcterms:modified xsi:type="dcterms:W3CDTF">2022-12-03T12:35:16Z</dcterms:modified>
</cp:coreProperties>
</file>