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719931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254" y="2304"/>
      </p:cViewPr>
      <p:guideLst>
        <p:guide orient="horz" pos="3401"/>
        <p:guide pos="2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1ED6F-16E6-493A-963B-AC0F3AD50B13}" type="datetimeFigureOut">
              <a:rPr lang="pt-PT" smtClean="0"/>
              <a:t>17-06-2021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70016-1258-423E-9058-55DC9869E4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327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767462"/>
            <a:ext cx="6119416" cy="375991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672376"/>
            <a:ext cx="5399485" cy="2607442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A25-F117-406C-A13A-D172FE883236}" type="datetime1">
              <a:rPr lang="pt-PT" smtClean="0"/>
              <a:t>17-06-2021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15E1-63E8-480F-928D-B482991246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548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6A62-C7E0-42FF-AB7D-2839B6647454}" type="datetime1">
              <a:rPr lang="pt-PT" smtClean="0"/>
              <a:t>17-06-2021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15E1-63E8-480F-928D-B482991246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190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74987"/>
            <a:ext cx="1552352" cy="915230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74987"/>
            <a:ext cx="4567064" cy="915230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C22-3555-4D2A-A788-6C61743C9D2D}" type="datetime1">
              <a:rPr lang="pt-PT" smtClean="0"/>
              <a:t>17-06-2021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15E1-63E8-480F-928D-B482991246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140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B017-EE53-4845-9728-9CC391F9DB02}" type="datetime1">
              <a:rPr lang="pt-PT" smtClean="0"/>
              <a:t>17-06-2021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15E1-63E8-480F-928D-B482991246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43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692444"/>
            <a:ext cx="6209407" cy="4492401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7227345"/>
            <a:ext cx="6209407" cy="236244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7279-B742-4D65-BF84-38F8C572A857}" type="datetime1">
              <a:rPr lang="pt-PT" smtClean="0"/>
              <a:t>17-06-2021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15E1-63E8-480F-928D-B482991246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267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874937"/>
            <a:ext cx="3059708" cy="685235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874937"/>
            <a:ext cx="3059708" cy="685235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DCA1-D071-4E81-82A6-E325CA42A38C}" type="datetime1">
              <a:rPr lang="pt-PT" smtClean="0"/>
              <a:t>17-06-2021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15E1-63E8-480F-928D-B482991246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438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74990"/>
            <a:ext cx="6209407" cy="2087455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647443"/>
            <a:ext cx="3045646" cy="129747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944914"/>
            <a:ext cx="3045646" cy="580237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647443"/>
            <a:ext cx="3060646" cy="129747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944914"/>
            <a:ext cx="3060646" cy="580237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1C5-9A29-4AE4-B8A3-49152A323798}" type="datetime1">
              <a:rPr lang="pt-PT" smtClean="0"/>
              <a:t>17-06-2021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15E1-63E8-480F-928D-B482991246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600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BC9B-F97E-44AE-95DE-2260EE7BF2C5}" type="datetime1">
              <a:rPr lang="pt-PT" smtClean="0"/>
              <a:t>17-06-2021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15E1-63E8-480F-928D-B482991246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087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E69F-EBDB-4080-BC22-B74BF0105D8B}" type="datetime1">
              <a:rPr lang="pt-PT" smtClean="0"/>
              <a:t>17-06-2021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15E1-63E8-480F-928D-B482991246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936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19984"/>
            <a:ext cx="2321966" cy="251994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554968"/>
            <a:ext cx="3644652" cy="7674832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239929"/>
            <a:ext cx="2321966" cy="6002369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E2E5-6E71-4A74-AC8A-3D1E2A3F3D9F}" type="datetime1">
              <a:rPr lang="pt-PT" smtClean="0"/>
              <a:t>17-06-2021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15E1-63E8-480F-928D-B482991246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299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19984"/>
            <a:ext cx="2321966" cy="251994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554968"/>
            <a:ext cx="3644652" cy="7674832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239929"/>
            <a:ext cx="2321966" cy="6002369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21D4-F428-434F-862B-FE9EBEC96B6E}" type="datetime1">
              <a:rPr lang="pt-PT" smtClean="0"/>
              <a:t>17-06-2021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15E1-63E8-480F-928D-B482991246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753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74990"/>
            <a:ext cx="6209407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874937"/>
            <a:ext cx="6209407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10009783"/>
            <a:ext cx="16198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62A-5C17-43C1-BE6C-BBC5E3DF7A34}" type="datetime1">
              <a:rPr lang="pt-PT" smtClean="0"/>
              <a:t>17-06-2021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10009783"/>
            <a:ext cx="242976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10009783"/>
            <a:ext cx="16198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15E1-63E8-480F-928D-B482991246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959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us02web.zoom.us/j/85749433544?pwd=bDAxWDFLaE5SdEkrWHFwSEpESDlXUT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C63D6A0-9D37-476D-B005-C8280B333DA7}"/>
              </a:ext>
            </a:extLst>
          </p:cNvPr>
          <p:cNvSpPr txBox="1"/>
          <p:nvPr/>
        </p:nvSpPr>
        <p:spPr>
          <a:xfrm>
            <a:off x="198113" y="2425881"/>
            <a:ext cx="6759900" cy="279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594" dirty="0" smtClean="0"/>
              <a:t>O Centro Europe Direct </a:t>
            </a:r>
            <a:r>
              <a:rPr lang="pt-PT" sz="1594" dirty="0"/>
              <a:t>Á</a:t>
            </a:r>
            <a:r>
              <a:rPr lang="pt-PT" sz="1594" dirty="0" smtClean="0"/>
              <a:t>rea Metropolitana do Porto promove </a:t>
            </a:r>
            <a:r>
              <a:rPr lang="pt-PT" sz="1594" dirty="0"/>
              <a:t>no próximo dia </a:t>
            </a:r>
            <a:r>
              <a:rPr lang="pt-PT" sz="1594" b="1" dirty="0"/>
              <a:t>17 de junho </a:t>
            </a:r>
            <a:r>
              <a:rPr lang="pt-PT" sz="1594" dirty="0"/>
              <a:t>pelas </a:t>
            </a:r>
            <a:r>
              <a:rPr lang="pt-PT" sz="1594" b="1" dirty="0"/>
              <a:t>14:30h </a:t>
            </a:r>
            <a:r>
              <a:rPr lang="pt-PT" sz="1594" dirty="0"/>
              <a:t>um </a:t>
            </a:r>
            <a:r>
              <a:rPr lang="pt-PT" sz="1594" dirty="0" err="1"/>
              <a:t>Webinar</a:t>
            </a:r>
            <a:r>
              <a:rPr lang="pt-PT" sz="1594" dirty="0"/>
              <a:t> dirigido </a:t>
            </a:r>
            <a:r>
              <a:rPr lang="pt-PT" sz="1594" dirty="0" smtClean="0"/>
              <a:t>aos/as </a:t>
            </a:r>
            <a:r>
              <a:rPr lang="pt-PT" sz="1594" dirty="0"/>
              <a:t>alunos/as das escolas do </a:t>
            </a:r>
            <a:r>
              <a:rPr lang="pt-PT" sz="1594" dirty="0" smtClean="0"/>
              <a:t>concelho de Paredes, </a:t>
            </a:r>
            <a:r>
              <a:rPr lang="pt-PT" sz="1594" dirty="0"/>
              <a:t>dedicado ao tema da interculturalidade. </a:t>
            </a:r>
          </a:p>
          <a:p>
            <a:pPr algn="just"/>
            <a:endParaRPr lang="pt-PT" sz="1594" dirty="0"/>
          </a:p>
          <a:p>
            <a:pPr algn="just"/>
            <a:r>
              <a:rPr lang="pt-PT" sz="1594" dirty="0"/>
              <a:t>Atendendo aos novos desafios com que nos deparamos nos dias de hoje pretende-se sensibilizar para a importância da integração das diversas culturas nas nossas escolas.</a:t>
            </a:r>
          </a:p>
          <a:p>
            <a:pPr algn="ctr"/>
            <a:endParaRPr lang="pt-PT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</a:rPr>
              <a:t>INTERCUTURALIDADE - ESTAMOS </a:t>
            </a: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</a:rPr>
              <a:t>JUNTOS?</a:t>
            </a:r>
          </a:p>
          <a:p>
            <a:pPr algn="just"/>
            <a:endParaRPr lang="pt-PT" sz="1594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9F62B41-DD82-482C-ADE6-42F7591F09D0}"/>
              </a:ext>
            </a:extLst>
          </p:cNvPr>
          <p:cNvSpPr txBox="1"/>
          <p:nvPr/>
        </p:nvSpPr>
        <p:spPr>
          <a:xfrm>
            <a:off x="404813" y="5273268"/>
            <a:ext cx="44005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Orador: </a:t>
            </a:r>
          </a:p>
          <a:p>
            <a:r>
              <a:rPr lang="pt-PT" dirty="0"/>
              <a:t>Bruno Gonçalves </a:t>
            </a:r>
          </a:p>
          <a:p>
            <a:r>
              <a:rPr lang="pt-PT" dirty="0"/>
              <a:t>Autor do livro: </a:t>
            </a:r>
            <a:r>
              <a:rPr lang="pt-PT" i="1" dirty="0"/>
              <a:t>A História do Ciganinho Chico</a:t>
            </a:r>
          </a:p>
          <a:p>
            <a:r>
              <a:rPr lang="pt-PT" dirty="0"/>
              <a:t>Coordenador do Programa ROMED</a:t>
            </a:r>
          </a:p>
          <a:p>
            <a:endParaRPr lang="pt-PT" i="1" dirty="0"/>
          </a:p>
          <a:p>
            <a:r>
              <a:rPr lang="pt-PT" b="1" dirty="0"/>
              <a:t>Convidados:</a:t>
            </a:r>
          </a:p>
          <a:p>
            <a:r>
              <a:rPr lang="pt-PT" dirty="0"/>
              <a:t>Paulo Fonseca </a:t>
            </a:r>
          </a:p>
          <a:p>
            <a:r>
              <a:rPr lang="pt-PT" dirty="0"/>
              <a:t>Sónia Prudêncio</a:t>
            </a:r>
          </a:p>
          <a:p>
            <a:r>
              <a:rPr lang="pt-PT" dirty="0"/>
              <a:t>André Sá</a:t>
            </a:r>
          </a:p>
          <a:p>
            <a:r>
              <a:rPr lang="pt-PT" dirty="0"/>
              <a:t>(Estudantes Ciganos do Ensino Superior)</a:t>
            </a:r>
          </a:p>
          <a:p>
            <a:endParaRPr lang="pt-PT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F36014DF-9186-4BE6-9A0F-5ECD39716A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44" y="5219466"/>
            <a:ext cx="2466769" cy="246676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227923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87176" y="8357638"/>
            <a:ext cx="658177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accent1"/>
                </a:solidFill>
              </a:rPr>
              <a:t>Entrar na reunião Zoom</a:t>
            </a:r>
          </a:p>
          <a:p>
            <a:r>
              <a:rPr lang="pt-PT" sz="1600" u="sng" dirty="0">
                <a:solidFill>
                  <a:schemeClr val="accent1"/>
                </a:solidFill>
                <a:hlinkClick r:id="rId4"/>
              </a:rPr>
              <a:t>https://us02web.zoom.us/j/85749433544?pwd=bDAxWDFLaE5SdEkrWHFwSEpESDlXUT09</a:t>
            </a:r>
            <a:endParaRPr lang="pt-PT" sz="1600" dirty="0">
              <a:solidFill>
                <a:schemeClr val="accent1"/>
              </a:solidFill>
            </a:endParaRPr>
          </a:p>
          <a:p>
            <a:r>
              <a:rPr lang="pt-PT" sz="1600" dirty="0">
                <a:solidFill>
                  <a:schemeClr val="accent1"/>
                </a:solidFill>
              </a:rPr>
              <a:t> </a:t>
            </a:r>
          </a:p>
          <a:p>
            <a:r>
              <a:rPr lang="pt-PT" sz="1600" dirty="0">
                <a:solidFill>
                  <a:schemeClr val="accent1"/>
                </a:solidFill>
              </a:rPr>
              <a:t>ID da reunião: 857 4943 3544</a:t>
            </a:r>
          </a:p>
          <a:p>
            <a:r>
              <a:rPr lang="pt-PT" sz="1600" dirty="0">
                <a:solidFill>
                  <a:schemeClr val="accent1"/>
                </a:solidFill>
              </a:rPr>
              <a:t>Senha de acesso: </a:t>
            </a:r>
            <a:r>
              <a:rPr lang="pt-PT" sz="1600" dirty="0" smtClean="0">
                <a:solidFill>
                  <a:schemeClr val="accent1"/>
                </a:solidFill>
              </a:rPr>
              <a:t>314604</a:t>
            </a:r>
          </a:p>
          <a:p>
            <a:endParaRPr lang="pt-PT" sz="1600" dirty="0">
              <a:solidFill>
                <a:schemeClr val="accent1"/>
              </a:solidFill>
            </a:endParaRPr>
          </a:p>
          <a:p>
            <a:r>
              <a:rPr lang="pt-PT" sz="1600" dirty="0" smtClean="0"/>
              <a:t>             Assista </a:t>
            </a:r>
            <a:r>
              <a:rPr lang="pt-PT" sz="1600" dirty="0"/>
              <a:t>através do nosso </a:t>
            </a:r>
            <a:r>
              <a:rPr lang="pt-PT" sz="1600" dirty="0" err="1"/>
              <a:t>facebook</a:t>
            </a:r>
            <a:r>
              <a:rPr lang="pt-PT" sz="1600" dirty="0"/>
              <a:t>: @</a:t>
            </a:r>
            <a:r>
              <a:rPr lang="pt-PT" sz="1600" dirty="0" err="1"/>
              <a:t>europedirectamporto</a:t>
            </a:r>
            <a:endParaRPr lang="pt-PT" sz="1600" dirty="0"/>
          </a:p>
          <a:p>
            <a:endParaRPr lang="pt-PT" sz="1600" dirty="0" smtClean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0044111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387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105</Words>
  <Application>Microsoft Office PowerPoint</Application>
  <PresentationFormat>Personalizados</PresentationFormat>
  <Paragraphs>22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Nunes</dc:creator>
  <cp:lastModifiedBy>Alexandra Teixeira</cp:lastModifiedBy>
  <cp:revision>28</cp:revision>
  <dcterms:created xsi:type="dcterms:W3CDTF">2021-06-08T15:03:02Z</dcterms:created>
  <dcterms:modified xsi:type="dcterms:W3CDTF">2021-06-17T10:06:40Z</dcterms:modified>
</cp:coreProperties>
</file>