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719931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254" y="2304"/>
      </p:cViewPr>
      <p:guideLst>
        <p:guide orient="horz" pos="3401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1ED6F-16E6-493A-963B-AC0F3AD50B13}" type="datetimeFigureOut">
              <a:rPr lang="pt-PT" smtClean="0"/>
              <a:t>17-06-2021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70016-1258-423E-9058-55DC9869E4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327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8A25-F117-406C-A13A-D172FE883236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548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6A62-C7E0-42FF-AB7D-2839B6647454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190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8C22-3555-4D2A-A788-6C61743C9D2D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140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B017-EE53-4845-9728-9CC391F9DB02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436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79-B742-4D65-BF84-38F8C572A857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2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FDCA1-D071-4E81-82A6-E325CA42A38C}" type="datetime1">
              <a:rPr lang="pt-PT" smtClean="0"/>
              <a:t>17-06-2021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438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41C5-9A29-4AE4-B8A3-49152A323798}" type="datetime1">
              <a:rPr lang="pt-PT" smtClean="0"/>
              <a:t>17-06-2021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600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BC9B-F97E-44AE-95DE-2260EE7BF2C5}" type="datetime1">
              <a:rPr lang="pt-PT" smtClean="0"/>
              <a:t>17-06-2021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087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69F-EBDB-4080-BC22-B74BF0105D8B}" type="datetime1">
              <a:rPr lang="pt-PT" smtClean="0"/>
              <a:t>17-06-2021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93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E2E5-6E71-4A74-AC8A-3D1E2A3F3D9F}" type="datetime1">
              <a:rPr lang="pt-PT" smtClean="0"/>
              <a:t>17-06-2021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29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1D4-F428-434F-862B-FE9EBEC96B6E}" type="datetime1">
              <a:rPr lang="pt-PT" smtClean="0"/>
              <a:t>17-06-2021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753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62A-5C17-43C1-BE6C-BBC5E3DF7A34}" type="datetime1">
              <a:rPr lang="pt-PT" smtClean="0"/>
              <a:t>17-06-2021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15E1-63E8-480F-928D-B4829912469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959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us02web.zoom.us/j/85749433544?pwd=bDAxWDFLaE5SdEkrWHFwSEpESDlXUT09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C63D6A0-9D37-476D-B005-C8280B333DA7}"/>
              </a:ext>
            </a:extLst>
          </p:cNvPr>
          <p:cNvSpPr txBox="1"/>
          <p:nvPr/>
        </p:nvSpPr>
        <p:spPr>
          <a:xfrm>
            <a:off x="218293" y="2152531"/>
            <a:ext cx="6555395" cy="3284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594" dirty="0"/>
              <a:t>O Centro Europe Direct Área Metropolitana do Porto </a:t>
            </a:r>
            <a:r>
              <a:rPr lang="pt-PT" sz="1594" dirty="0" smtClean="0"/>
              <a:t>promove no </a:t>
            </a:r>
            <a:r>
              <a:rPr lang="pt-PT" sz="1594" dirty="0"/>
              <a:t>próximo dia </a:t>
            </a:r>
            <a:r>
              <a:rPr lang="pt-PT" sz="1594" b="1" dirty="0"/>
              <a:t>21 de junho </a:t>
            </a:r>
            <a:r>
              <a:rPr lang="pt-PT" sz="1594" dirty="0"/>
              <a:t>pelas </a:t>
            </a:r>
            <a:r>
              <a:rPr lang="pt-PT" sz="1594" b="1" dirty="0"/>
              <a:t>19:00h </a:t>
            </a:r>
            <a:r>
              <a:rPr lang="pt-PT" sz="1594" dirty="0"/>
              <a:t>um </a:t>
            </a:r>
            <a:r>
              <a:rPr lang="pt-PT" sz="1594" dirty="0" err="1"/>
              <a:t>Webinar</a:t>
            </a:r>
            <a:r>
              <a:rPr lang="pt-PT" sz="1594" dirty="0"/>
              <a:t> dirigido aos encarregados de educação das escolas do concelho sobre o tema das dependências.</a:t>
            </a:r>
          </a:p>
          <a:p>
            <a:pPr algn="just"/>
            <a:endParaRPr lang="pt-PT" sz="1594" dirty="0"/>
          </a:p>
          <a:p>
            <a:pPr algn="just"/>
            <a:r>
              <a:rPr lang="pt-PT" sz="1594" dirty="0"/>
              <a:t>Levando em consideração a realidade pandémica que vivenciamos nos últimos tempos surgem novas dependências. Para além das drogas licitas e ilícitas surgem as dependências das novas tecnologias tornando o tema cada vez mais pertinente e urgente. </a:t>
            </a:r>
          </a:p>
          <a:p>
            <a:pPr algn="just"/>
            <a:r>
              <a:rPr lang="pt-PT" sz="1594" dirty="0"/>
              <a:t> </a:t>
            </a:r>
          </a:p>
          <a:p>
            <a:pPr algn="ctr"/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COMO IDENTIFICAR PRECOCEMENTE 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</a:rPr>
              <a:t>DEPENDÊNCIAS?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COMO AGIR?</a:t>
            </a:r>
          </a:p>
          <a:p>
            <a:pPr algn="just"/>
            <a:endParaRPr lang="pt-PT" sz="1594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89F62B41-DD82-482C-ADE6-42F7591F09D0}"/>
              </a:ext>
            </a:extLst>
          </p:cNvPr>
          <p:cNvSpPr txBox="1"/>
          <p:nvPr/>
        </p:nvSpPr>
        <p:spPr>
          <a:xfrm>
            <a:off x="278011" y="5296131"/>
            <a:ext cx="47961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Oradores: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b="1" dirty="0"/>
              <a:t>Dr. Jorge Barbosa </a:t>
            </a:r>
          </a:p>
          <a:p>
            <a:pPr algn="l" fontAlgn="base"/>
            <a:r>
              <a:rPr lang="pt-P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Assistente Social; Coordenador Técnico do CRI Porto Oriental - ARS Norte, I.P.</a:t>
            </a:r>
          </a:p>
          <a:p>
            <a:pPr algn="l" fontAlgn="base"/>
            <a:r>
              <a:rPr lang="pt-P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Professor da FFCS da UCP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b="1" dirty="0"/>
              <a:t>Dr. Rogério do Carmo</a:t>
            </a:r>
          </a:p>
          <a:p>
            <a:pPr algn="l" fontAlgn="base"/>
            <a:r>
              <a:rPr lang="pt-PT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Educólogo</a:t>
            </a:r>
            <a:endParaRPr lang="pt-PT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pt-P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Técnico Superior da Equipa de Prevenção</a:t>
            </a:r>
          </a:p>
          <a:p>
            <a:pPr algn="l" fontAlgn="base"/>
            <a:r>
              <a:rPr lang="pt-P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CRI Porto Oriental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0C3D94F7-4E6A-4888-ADDD-FC362BB61A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40" y="6906388"/>
            <a:ext cx="1414058" cy="13667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14749ABA-D666-4FEA-91C3-6B3FD1B1C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40" y="5445417"/>
            <a:ext cx="1414059" cy="14609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2" y="0"/>
            <a:ext cx="6705600" cy="2122934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287176" y="8357638"/>
            <a:ext cx="658177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accent1"/>
                </a:solidFill>
              </a:rPr>
              <a:t>Entrar na reunião Zoom</a:t>
            </a:r>
          </a:p>
          <a:p>
            <a:r>
              <a:rPr lang="pt-PT" sz="1600" u="sng" dirty="0">
                <a:solidFill>
                  <a:schemeClr val="accent1"/>
                </a:solidFill>
                <a:hlinkClick r:id="rId5"/>
              </a:rPr>
              <a:t>https://us02web.zoom.us/j/85749433544?pwd=bDAxWDFLaE5SdEkrWHFwSEpESDlXUT09</a:t>
            </a:r>
            <a:endParaRPr lang="pt-PT" sz="1600" dirty="0">
              <a:solidFill>
                <a:schemeClr val="accent1"/>
              </a:solidFill>
            </a:endParaRPr>
          </a:p>
          <a:p>
            <a:r>
              <a:rPr lang="pt-PT" sz="1600" dirty="0">
                <a:solidFill>
                  <a:schemeClr val="accent1"/>
                </a:solidFill>
              </a:rPr>
              <a:t> </a:t>
            </a:r>
          </a:p>
          <a:p>
            <a:r>
              <a:rPr lang="pt-PT" sz="1600" dirty="0">
                <a:solidFill>
                  <a:schemeClr val="accent1"/>
                </a:solidFill>
              </a:rPr>
              <a:t>ID da reunião: 857 4943 3544</a:t>
            </a:r>
          </a:p>
          <a:p>
            <a:r>
              <a:rPr lang="pt-PT" sz="1600" dirty="0">
                <a:solidFill>
                  <a:schemeClr val="accent1"/>
                </a:solidFill>
              </a:rPr>
              <a:t>Senha de acesso: </a:t>
            </a:r>
            <a:r>
              <a:rPr lang="pt-PT" sz="1600" dirty="0" smtClean="0">
                <a:solidFill>
                  <a:schemeClr val="accent1"/>
                </a:solidFill>
              </a:rPr>
              <a:t>314604</a:t>
            </a:r>
          </a:p>
          <a:p>
            <a:endParaRPr lang="pt-PT" sz="1600" dirty="0">
              <a:solidFill>
                <a:schemeClr val="accent1"/>
              </a:solidFill>
            </a:endParaRPr>
          </a:p>
          <a:p>
            <a:r>
              <a:rPr lang="pt-PT" sz="1600" dirty="0" smtClean="0"/>
              <a:t>             Assista </a:t>
            </a:r>
            <a:r>
              <a:rPr lang="pt-PT" sz="1600" dirty="0"/>
              <a:t>através do nosso </a:t>
            </a:r>
            <a:r>
              <a:rPr lang="pt-PT" sz="1600" dirty="0" err="1"/>
              <a:t>facebook</a:t>
            </a:r>
            <a:r>
              <a:rPr lang="pt-PT" sz="1600" dirty="0"/>
              <a:t>: @</a:t>
            </a:r>
            <a:r>
              <a:rPr lang="pt-PT" sz="1600" dirty="0" err="1"/>
              <a:t>europedirectamporto</a:t>
            </a:r>
            <a:endParaRPr lang="pt-PT" sz="1600" dirty="0"/>
          </a:p>
          <a:p>
            <a:endParaRPr lang="pt-PT" sz="1600" dirty="0" smtClean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0072688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57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129</Words>
  <Application>Microsoft Office PowerPoint</Application>
  <PresentationFormat>Personalizados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Nunes</dc:creator>
  <cp:lastModifiedBy>Alexandra Teixeira</cp:lastModifiedBy>
  <cp:revision>28</cp:revision>
  <dcterms:created xsi:type="dcterms:W3CDTF">2021-06-08T15:03:02Z</dcterms:created>
  <dcterms:modified xsi:type="dcterms:W3CDTF">2021-06-17T10:07:07Z</dcterms:modified>
</cp:coreProperties>
</file>